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</p:sldIdLst>
  <p:sldSz cx="9144000" cy="5143500" type="screen16x9"/>
  <p:notesSz cx="6858000" cy="9144000"/>
  <p:embeddedFontLst>
    <p:embeddedFont>
      <p:font typeface="Arvo" panose="020B0604020202020204" charset="0"/>
      <p:regular r:id="rId10"/>
      <p:bold r:id="rId11"/>
      <p:italic r:id="rId12"/>
      <p:boldItalic r:id="rId13"/>
    </p:embeddedFont>
    <p:embeddedFont>
      <p:font typeface="Roboto Condensed" panose="020B0604020202020204" charset="0"/>
      <p:regular r:id="rId14"/>
      <p:bold r:id="rId15"/>
      <p:italic r:id="rId16"/>
      <p:boldItalic r:id="rId17"/>
    </p:embeddedFont>
    <p:embeddedFont>
      <p:font typeface="Roboto Condensed Light" panose="020B0604020202020204" charset="0"/>
      <p:regular r:id="rId18"/>
      <p:bold r:id="rId19"/>
      <p:italic r:id="rId20"/>
      <p:boldItalic r:id="rId21"/>
    </p:embeddedFont>
    <p:embeddedFont>
      <p:font typeface="Roboto Medium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13.jpg>
</file>

<file path=ppt/media/image2.png>
</file>

<file path=ppt/media/image3.gif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7bea512d5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7bea512d5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really do be like that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7bea512d5_2_1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7bea512d5_2_1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7bea512d5_2_1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7bea512d5_2_1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7bea512d5_2_1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7bea512d5_2_1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7e9b9d14e_4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7e9b9d14e_4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7bea512d5_2_1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47bea512d5_2_1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7bea512d5_2_9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7bea512d5_2_9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Google Shape;103;p7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104" name="Google Shape;104;p7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105" name="Google Shape;105;p7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106" name="Google Shape;106;p7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07" name="Google Shape;107;p7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08" name="Google Shape;108;p7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109" name="Google Shape;109;p7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10" name="Google Shape;110;p7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11" name="Google Shape;111;p7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12" name="Google Shape;112;p7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" name="Google Shape;113;p7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14" name="Google Shape;114;p7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7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116;p7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17" name="Google Shape;117;p7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7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9" name="Google Shape;119;p7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7"/>
          <p:cNvSpPr txBox="1">
            <a:spLocks noGrp="1"/>
          </p:cNvSpPr>
          <p:nvPr>
            <p:ph type="body" idx="1"/>
          </p:nvPr>
        </p:nvSpPr>
        <p:spPr>
          <a:xfrm>
            <a:off x="870450" y="1545076"/>
            <a:ext cx="2247900" cy="270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▻"/>
              <a:defRPr sz="1800"/>
            </a:lvl9pPr>
          </a:lstStyle>
          <a:p>
            <a:endParaRPr/>
          </a:p>
        </p:txBody>
      </p:sp>
      <p:sp>
        <p:nvSpPr>
          <p:cNvPr id="121" name="Google Shape;121;p7"/>
          <p:cNvSpPr txBox="1">
            <a:spLocks noGrp="1"/>
          </p:cNvSpPr>
          <p:nvPr>
            <p:ph type="body" idx="2"/>
          </p:nvPr>
        </p:nvSpPr>
        <p:spPr>
          <a:xfrm>
            <a:off x="3233637" y="1545076"/>
            <a:ext cx="2247900" cy="270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▻"/>
              <a:defRPr sz="1800"/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body" idx="3"/>
          </p:nvPr>
        </p:nvSpPr>
        <p:spPr>
          <a:xfrm>
            <a:off x="5540650" y="1545076"/>
            <a:ext cx="2247900" cy="270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▰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▻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▻"/>
              <a:defRPr sz="1800"/>
            </a:lvl9pPr>
          </a:lstStyle>
          <a:p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8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126" name="Google Shape;126;p8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127" name="Google Shape;127;p8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128" name="Google Shape;128;p8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29" name="Google Shape;129;p8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130" name="Google Shape;130;p8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131" name="Google Shape;131;p8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132" name="Google Shape;132;p8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133" name="Google Shape;133;p8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34" name="Google Shape;134;p8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" name="Google Shape;135;p8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36" name="Google Shape;136;p8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8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" name="Google Shape;138;p8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39" name="Google Shape;139;p8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8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8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9"/>
          <p:cNvGrpSpPr/>
          <p:nvPr/>
        </p:nvGrpSpPr>
        <p:grpSpPr>
          <a:xfrm>
            <a:off x="2466138" y="4472723"/>
            <a:ext cx="6686825" cy="670795"/>
            <a:chOff x="5589288" y="4472723"/>
            <a:chExt cx="6686825" cy="670795"/>
          </a:xfrm>
        </p:grpSpPr>
        <p:sp>
          <p:nvSpPr>
            <p:cNvPr id="145" name="Google Shape;145;p9"/>
            <p:cNvSpPr/>
            <p:nvPr/>
          </p:nvSpPr>
          <p:spPr>
            <a:xfrm rot="10800000">
              <a:off x="5589288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" name="Google Shape;146;p9"/>
            <p:cNvGrpSpPr/>
            <p:nvPr/>
          </p:nvGrpSpPr>
          <p:grpSpPr>
            <a:xfrm flipH="1">
              <a:off x="5748896" y="4472723"/>
              <a:ext cx="6527217" cy="670795"/>
              <a:chOff x="-10101302" y="330075"/>
              <a:chExt cx="16532971" cy="1699506"/>
            </a:xfrm>
          </p:grpSpPr>
          <p:sp>
            <p:nvSpPr>
              <p:cNvPr id="147" name="Google Shape;147;p9"/>
              <p:cNvSpPr/>
              <p:nvPr/>
            </p:nvSpPr>
            <p:spPr>
              <a:xfrm>
                <a:off x="-10101302" y="330081"/>
                <a:ext cx="148464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9"/>
              <p:cNvSpPr/>
              <p:nvPr/>
            </p:nvSpPr>
            <p:spPr>
              <a:xfrm>
                <a:off x="4732169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" name="Google Shape;149;p9"/>
            <p:cNvGrpSpPr/>
            <p:nvPr/>
          </p:nvGrpSpPr>
          <p:grpSpPr>
            <a:xfrm flipH="1">
              <a:off x="5592255" y="4646738"/>
              <a:ext cx="6682918" cy="304563"/>
              <a:chOff x="-30922586" y="330075"/>
              <a:chExt cx="37293070" cy="1699569"/>
            </a:xfrm>
          </p:grpSpPr>
          <p:sp>
            <p:nvSpPr>
              <p:cNvPr id="150" name="Google Shape;150;p9"/>
              <p:cNvSpPr/>
              <p:nvPr/>
            </p:nvSpPr>
            <p:spPr>
              <a:xfrm>
                <a:off x="-30922586" y="330144"/>
                <a:ext cx="355881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9"/>
              <p:cNvSpPr/>
              <p:nvPr/>
            </p:nvSpPr>
            <p:spPr>
              <a:xfrm>
                <a:off x="4670984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2" name="Google Shape;152;p9"/>
          <p:cNvSpPr txBox="1">
            <a:spLocks noGrp="1"/>
          </p:cNvSpPr>
          <p:nvPr>
            <p:ph type="body" idx="1"/>
          </p:nvPr>
        </p:nvSpPr>
        <p:spPr>
          <a:xfrm>
            <a:off x="2682800" y="4636500"/>
            <a:ext cx="6004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</a:lstStyle>
          <a:p>
            <a:endParaRPr/>
          </a:p>
        </p:txBody>
      </p:sp>
      <p:sp>
        <p:nvSpPr>
          <p:cNvPr id="153" name="Google Shape;153;p9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4" name="Google Shape;154;p9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55" name="Google Shape;155;p9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9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9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0" name="Google Shape;160;p9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9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w0jFil1B7B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/>
          <p:nvPr/>
        </p:nvSpPr>
        <p:spPr>
          <a:xfrm>
            <a:off x="7304675" y="3501300"/>
            <a:ext cx="1464000" cy="1464000"/>
          </a:xfrm>
          <a:prstGeom prst="ellipse">
            <a:avLst/>
          </a:prstGeom>
          <a:solidFill>
            <a:srgbClr val="A0DD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5" name="Google Shape;18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4111" y="3701752"/>
            <a:ext cx="625053" cy="106302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8875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Sodamatic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3"/>
          <p:cNvSpPr txBox="1">
            <a:spLocks noGrp="1"/>
          </p:cNvSpPr>
          <p:nvPr>
            <p:ph type="body" idx="1"/>
          </p:nvPr>
        </p:nvSpPr>
        <p:spPr>
          <a:xfrm>
            <a:off x="5260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Electrical Components</a:t>
            </a:r>
            <a:endParaRPr b="1"/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Arduino Beetle 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Raspberry Pi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Infrared Sensors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Wires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Power Adapters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Camera</a:t>
            </a:r>
            <a:endParaRPr/>
          </a:p>
        </p:txBody>
      </p:sp>
      <p:sp>
        <p:nvSpPr>
          <p:cNvPr id="209" name="Google Shape;209;p13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Design</a:t>
            </a:r>
            <a:endParaRPr sz="3600"/>
          </a:p>
        </p:txBody>
      </p:sp>
      <p:sp>
        <p:nvSpPr>
          <p:cNvPr id="210" name="Google Shape;210;p13"/>
          <p:cNvSpPr txBox="1">
            <a:spLocks noGrp="1"/>
          </p:cNvSpPr>
          <p:nvPr>
            <p:ph type="body" idx="2"/>
          </p:nvPr>
        </p:nvSpPr>
        <p:spPr>
          <a:xfrm>
            <a:off x="298257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Mechanical Components</a:t>
            </a:r>
            <a:endParaRPr b="1"/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Frame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Valve &amp; Tubing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Servos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Bottle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▰"/>
            </a:pPr>
            <a:r>
              <a:rPr lang="en"/>
              <a:t>Hot Glue</a:t>
            </a:r>
            <a:endParaRPr/>
          </a:p>
        </p:txBody>
      </p:sp>
      <p:sp>
        <p:nvSpPr>
          <p:cNvPr id="211" name="Google Shape;211;p1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212" name="Google Shape;212;p13"/>
          <p:cNvGrpSpPr/>
          <p:nvPr/>
        </p:nvGrpSpPr>
        <p:grpSpPr>
          <a:xfrm>
            <a:off x="312466" y="587260"/>
            <a:ext cx="309022" cy="376837"/>
            <a:chOff x="596350" y="929175"/>
            <a:chExt cx="407950" cy="497475"/>
          </a:xfrm>
        </p:grpSpPr>
        <p:sp>
          <p:nvSpPr>
            <p:cNvPr id="213" name="Google Shape;213;p13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0" name="Google Shape;22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3800" y="3105450"/>
            <a:ext cx="3623174" cy="203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4654" y="1043454"/>
            <a:ext cx="3330750" cy="333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Machine</a:t>
            </a:r>
            <a:endParaRPr sz="3600"/>
          </a:p>
        </p:txBody>
      </p:sp>
      <p:sp>
        <p:nvSpPr>
          <p:cNvPr id="227" name="Google Shape;227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228" name="Google Shape;228;p14"/>
          <p:cNvGrpSpPr/>
          <p:nvPr/>
        </p:nvGrpSpPr>
        <p:grpSpPr>
          <a:xfrm>
            <a:off x="243343" y="629920"/>
            <a:ext cx="392063" cy="291505"/>
            <a:chOff x="5247525" y="3007275"/>
            <a:chExt cx="517575" cy="384825"/>
          </a:xfrm>
        </p:grpSpPr>
        <p:sp>
          <p:nvSpPr>
            <p:cNvPr id="229" name="Google Shape;229;p14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1" name="Google Shape;23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96400"/>
            <a:ext cx="4906561" cy="3679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8184" y="1714948"/>
            <a:ext cx="1375542" cy="28274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5900" y="1714948"/>
            <a:ext cx="1375538" cy="2827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4"/>
          <p:cNvSpPr/>
          <p:nvPr/>
        </p:nvSpPr>
        <p:spPr>
          <a:xfrm>
            <a:off x="4552825" y="1396400"/>
            <a:ext cx="1338600" cy="307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Android App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35" name="Google Shape;235;p14"/>
          <p:cNvSpPr/>
          <p:nvPr/>
        </p:nvSpPr>
        <p:spPr>
          <a:xfrm>
            <a:off x="5902250" y="1396400"/>
            <a:ext cx="1487400" cy="3075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Activation Code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36" name="Google Shape;236;p14"/>
          <p:cNvSpPr/>
          <p:nvPr/>
        </p:nvSpPr>
        <p:spPr>
          <a:xfrm>
            <a:off x="7451875" y="808125"/>
            <a:ext cx="1683300" cy="335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Tizen Watch App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37" name="Google Shape;23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89650" y="1158775"/>
            <a:ext cx="1754350" cy="1810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16357" y="2984842"/>
            <a:ext cx="1754350" cy="2091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Hardware</a:t>
            </a:r>
            <a:endParaRPr sz="3600"/>
          </a:p>
        </p:txBody>
      </p:sp>
      <p:sp>
        <p:nvSpPr>
          <p:cNvPr id="244" name="Google Shape;244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45" name="Google Shape;245;p15"/>
          <p:cNvGrpSpPr/>
          <p:nvPr/>
        </p:nvGrpSpPr>
        <p:grpSpPr>
          <a:xfrm>
            <a:off x="243343" y="629920"/>
            <a:ext cx="392063" cy="291505"/>
            <a:chOff x="5247525" y="3007275"/>
            <a:chExt cx="517575" cy="384825"/>
          </a:xfrm>
        </p:grpSpPr>
        <p:sp>
          <p:nvSpPr>
            <p:cNvPr id="246" name="Google Shape;246;p15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8" name="Google Shape;2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1175"/>
            <a:ext cx="4906561" cy="3679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5"/>
          <p:cNvPicPr preferRelativeResize="0"/>
          <p:nvPr/>
        </p:nvPicPr>
        <p:blipFill rotWithShape="1">
          <a:blip r:embed="rId4">
            <a:alphaModFix/>
          </a:blip>
          <a:srcRect l="23076" t="15110"/>
          <a:stretch/>
        </p:blipFill>
        <p:spPr>
          <a:xfrm>
            <a:off x="5369150" y="1311175"/>
            <a:ext cx="2817066" cy="357575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5"/>
          <p:cNvSpPr/>
          <p:nvPr/>
        </p:nvSpPr>
        <p:spPr>
          <a:xfrm>
            <a:off x="5594775" y="4702000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Raspberry Pi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51" name="Google Shape;251;p15"/>
          <p:cNvSpPr/>
          <p:nvPr/>
        </p:nvSpPr>
        <p:spPr>
          <a:xfrm>
            <a:off x="7828400" y="3268450"/>
            <a:ext cx="12771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Arduino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52" name="Google Shape;252;p15"/>
          <p:cNvSpPr/>
          <p:nvPr/>
        </p:nvSpPr>
        <p:spPr>
          <a:xfrm>
            <a:off x="7763525" y="1875925"/>
            <a:ext cx="1341900" cy="489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High Torque Servo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53" name="Google Shape;253;p15"/>
          <p:cNvSpPr/>
          <p:nvPr/>
        </p:nvSpPr>
        <p:spPr>
          <a:xfrm>
            <a:off x="3862700" y="4564800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Camera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54" name="Google Shape;254;p15"/>
          <p:cNvSpPr/>
          <p:nvPr/>
        </p:nvSpPr>
        <p:spPr>
          <a:xfrm>
            <a:off x="3428925" y="2101500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Reservoir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55" name="Google Shape;255;p15"/>
          <p:cNvSpPr/>
          <p:nvPr/>
        </p:nvSpPr>
        <p:spPr>
          <a:xfrm>
            <a:off x="243350" y="4392100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Small Servo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56" name="Google Shape;256;p15"/>
          <p:cNvSpPr/>
          <p:nvPr/>
        </p:nvSpPr>
        <p:spPr>
          <a:xfrm>
            <a:off x="243350" y="3464100"/>
            <a:ext cx="1487400" cy="489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Infrared Sensors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57" name="Google Shape;257;p15"/>
          <p:cNvSpPr/>
          <p:nvPr/>
        </p:nvSpPr>
        <p:spPr>
          <a:xfrm>
            <a:off x="5594763" y="923863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Valve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58" name="Google Shape;258;p15"/>
          <p:cNvCxnSpPr/>
          <p:nvPr/>
        </p:nvCxnSpPr>
        <p:spPr>
          <a:xfrm rot="10800000">
            <a:off x="2889425" y="2285025"/>
            <a:ext cx="549900" cy="156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9" name="Google Shape;259;p15"/>
          <p:cNvCxnSpPr/>
          <p:nvPr/>
        </p:nvCxnSpPr>
        <p:spPr>
          <a:xfrm flipH="1">
            <a:off x="1730700" y="3338625"/>
            <a:ext cx="949500" cy="4137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" name="Google Shape;260;p15"/>
          <p:cNvCxnSpPr/>
          <p:nvPr/>
        </p:nvCxnSpPr>
        <p:spPr>
          <a:xfrm rot="10800000">
            <a:off x="1730750" y="3876300"/>
            <a:ext cx="639600" cy="3609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15"/>
          <p:cNvCxnSpPr/>
          <p:nvPr/>
        </p:nvCxnSpPr>
        <p:spPr>
          <a:xfrm flipH="1">
            <a:off x="1730875" y="4337900"/>
            <a:ext cx="492300" cy="2400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2" name="Google Shape;262;p15"/>
          <p:cNvCxnSpPr/>
          <p:nvPr/>
        </p:nvCxnSpPr>
        <p:spPr>
          <a:xfrm>
            <a:off x="4151975" y="3632975"/>
            <a:ext cx="26700" cy="931800"/>
          </a:xfrm>
          <a:prstGeom prst="straightConnector1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15"/>
          <p:cNvCxnSpPr>
            <a:endCxn id="251" idx="1"/>
          </p:cNvCxnSpPr>
          <p:nvPr/>
        </p:nvCxnSpPr>
        <p:spPr>
          <a:xfrm>
            <a:off x="6737900" y="3300100"/>
            <a:ext cx="1090500" cy="16200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15"/>
          <p:cNvCxnSpPr>
            <a:endCxn id="252" idx="1"/>
          </p:cNvCxnSpPr>
          <p:nvPr/>
        </p:nvCxnSpPr>
        <p:spPr>
          <a:xfrm>
            <a:off x="7447925" y="1602625"/>
            <a:ext cx="315600" cy="5181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15"/>
          <p:cNvCxnSpPr/>
          <p:nvPr/>
        </p:nvCxnSpPr>
        <p:spPr>
          <a:xfrm flipH="1">
            <a:off x="5863975" y="2168500"/>
            <a:ext cx="9900" cy="2548800"/>
          </a:xfrm>
          <a:prstGeom prst="straightConnector1">
            <a:avLst/>
          </a:prstGeom>
          <a:noFill/>
          <a:ln w="38100" cap="flat" cmpd="sng">
            <a:solidFill>
              <a:srgbClr val="99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15"/>
          <p:cNvCxnSpPr/>
          <p:nvPr/>
        </p:nvCxnSpPr>
        <p:spPr>
          <a:xfrm rot="10800000">
            <a:off x="6172263" y="1139863"/>
            <a:ext cx="853800" cy="4218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7" name="Google Shape;267;p15"/>
          <p:cNvPicPr preferRelativeResize="0"/>
          <p:nvPr/>
        </p:nvPicPr>
        <p:blipFill rotWithShape="1">
          <a:blip r:embed="rId5">
            <a:alphaModFix/>
          </a:blip>
          <a:srcRect l="18613" t="34731" r="20257" b="35860"/>
          <a:stretch/>
        </p:blipFill>
        <p:spPr>
          <a:xfrm>
            <a:off x="7828402" y="50150"/>
            <a:ext cx="1208549" cy="1195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4427" y="1663800"/>
            <a:ext cx="3203243" cy="2402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550" y="1388113"/>
            <a:ext cx="4822403" cy="361681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Electrical</a:t>
            </a:r>
            <a:endParaRPr sz="3600"/>
          </a:p>
        </p:txBody>
      </p:sp>
      <p:sp>
        <p:nvSpPr>
          <p:cNvPr id="275" name="Google Shape;275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76" name="Google Shape;276;p16"/>
          <p:cNvGrpSpPr/>
          <p:nvPr/>
        </p:nvGrpSpPr>
        <p:grpSpPr>
          <a:xfrm>
            <a:off x="243343" y="629920"/>
            <a:ext cx="392063" cy="291505"/>
            <a:chOff x="5247525" y="3007275"/>
            <a:chExt cx="517575" cy="384825"/>
          </a:xfrm>
        </p:grpSpPr>
        <p:sp>
          <p:nvSpPr>
            <p:cNvPr id="277" name="Google Shape;277;p16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6"/>
          <p:cNvSpPr/>
          <p:nvPr/>
        </p:nvSpPr>
        <p:spPr>
          <a:xfrm>
            <a:off x="5321575" y="4577150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Arduino GPIO Link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80" name="Google Shape;280;p16"/>
          <p:cNvSpPr/>
          <p:nvPr/>
        </p:nvSpPr>
        <p:spPr>
          <a:xfrm>
            <a:off x="336300" y="3003950"/>
            <a:ext cx="1487400" cy="489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High Torque Servo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81" name="Google Shape;281;p16"/>
          <p:cNvSpPr/>
          <p:nvPr/>
        </p:nvSpPr>
        <p:spPr>
          <a:xfrm>
            <a:off x="7387275" y="774650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Camera USB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82" name="Google Shape;282;p16"/>
          <p:cNvSpPr/>
          <p:nvPr/>
        </p:nvSpPr>
        <p:spPr>
          <a:xfrm>
            <a:off x="3653275" y="2813425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RPI GPIO Link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83" name="Google Shape;283;p16"/>
          <p:cNvSpPr/>
          <p:nvPr/>
        </p:nvSpPr>
        <p:spPr>
          <a:xfrm>
            <a:off x="336300" y="3540000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Small Servo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84" name="Google Shape;284;p16"/>
          <p:cNvSpPr/>
          <p:nvPr/>
        </p:nvSpPr>
        <p:spPr>
          <a:xfrm>
            <a:off x="2223175" y="3876300"/>
            <a:ext cx="1487400" cy="489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Infrared Sensors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85" name="Google Shape;285;p16"/>
          <p:cNvSpPr/>
          <p:nvPr/>
        </p:nvSpPr>
        <p:spPr>
          <a:xfrm>
            <a:off x="5140663" y="1888525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Arduino USB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86" name="Google Shape;286;p16"/>
          <p:cNvCxnSpPr>
            <a:stCxn id="282" idx="1"/>
          </p:cNvCxnSpPr>
          <p:nvPr/>
        </p:nvCxnSpPr>
        <p:spPr>
          <a:xfrm rot="10800000">
            <a:off x="3230275" y="2904775"/>
            <a:ext cx="423000" cy="1023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16"/>
          <p:cNvCxnSpPr>
            <a:stCxn id="284" idx="1"/>
          </p:cNvCxnSpPr>
          <p:nvPr/>
        </p:nvCxnSpPr>
        <p:spPr>
          <a:xfrm rot="10800000">
            <a:off x="1858975" y="2106900"/>
            <a:ext cx="364200" cy="20142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16"/>
          <p:cNvCxnSpPr>
            <a:stCxn id="284" idx="1"/>
          </p:cNvCxnSpPr>
          <p:nvPr/>
        </p:nvCxnSpPr>
        <p:spPr>
          <a:xfrm rot="10800000">
            <a:off x="1564675" y="2199900"/>
            <a:ext cx="658500" cy="19212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16"/>
          <p:cNvCxnSpPr>
            <a:endCxn id="283" idx="3"/>
          </p:cNvCxnSpPr>
          <p:nvPr/>
        </p:nvCxnSpPr>
        <p:spPr>
          <a:xfrm flipH="1">
            <a:off x="1823700" y="3493650"/>
            <a:ext cx="1391100" cy="2400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0" name="Google Shape;290;p16"/>
          <p:cNvCxnSpPr>
            <a:endCxn id="281" idx="2"/>
          </p:cNvCxnSpPr>
          <p:nvPr/>
        </p:nvCxnSpPr>
        <p:spPr>
          <a:xfrm rot="10800000" flipH="1">
            <a:off x="5856075" y="1161950"/>
            <a:ext cx="2274900" cy="1804800"/>
          </a:xfrm>
          <a:prstGeom prst="straightConnector1">
            <a:avLst/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1" name="Google Shape;291;p16"/>
          <p:cNvCxnSpPr>
            <a:endCxn id="280" idx="3"/>
          </p:cNvCxnSpPr>
          <p:nvPr/>
        </p:nvCxnSpPr>
        <p:spPr>
          <a:xfrm flipH="1">
            <a:off x="1823700" y="2695550"/>
            <a:ext cx="1468500" cy="553200"/>
          </a:xfrm>
          <a:prstGeom prst="straightConnector1">
            <a:avLst/>
          </a:prstGeom>
          <a:noFill/>
          <a:ln w="38100" cap="flat" cmpd="sng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2" name="Google Shape;292;p16"/>
          <p:cNvCxnSpPr>
            <a:endCxn id="279" idx="0"/>
          </p:cNvCxnSpPr>
          <p:nvPr/>
        </p:nvCxnSpPr>
        <p:spPr>
          <a:xfrm flipH="1">
            <a:off x="6065275" y="3292250"/>
            <a:ext cx="1983000" cy="1284900"/>
          </a:xfrm>
          <a:prstGeom prst="straightConnector1">
            <a:avLst/>
          </a:prstGeom>
          <a:noFill/>
          <a:ln w="38100" cap="flat" cmpd="sng">
            <a:solidFill>
              <a:srgbClr val="9900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3" name="Google Shape;293;p16"/>
          <p:cNvCxnSpPr/>
          <p:nvPr/>
        </p:nvCxnSpPr>
        <p:spPr>
          <a:xfrm flipH="1">
            <a:off x="5677975" y="2258475"/>
            <a:ext cx="18000" cy="979500"/>
          </a:xfrm>
          <a:prstGeom prst="straightConnector1">
            <a:avLst/>
          </a:prstGeom>
          <a:noFill/>
          <a:ln w="38100" cap="flat" cmpd="sng">
            <a:solidFill>
              <a:srgbClr val="00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4" name="Google Shape;294;p16"/>
          <p:cNvSpPr/>
          <p:nvPr/>
        </p:nvSpPr>
        <p:spPr>
          <a:xfrm>
            <a:off x="4768863" y="478700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Digital Side Pins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95" name="Google Shape;295;p16"/>
          <p:cNvCxnSpPr>
            <a:stCxn id="294" idx="1"/>
          </p:cNvCxnSpPr>
          <p:nvPr/>
        </p:nvCxnSpPr>
        <p:spPr>
          <a:xfrm flipH="1">
            <a:off x="3292263" y="672350"/>
            <a:ext cx="1476600" cy="1465500"/>
          </a:xfrm>
          <a:prstGeom prst="straightConnector1">
            <a:avLst/>
          </a:prstGeom>
          <a:noFill/>
          <a:ln w="38100" cap="flat" cmpd="sng">
            <a:solidFill>
              <a:srgbClr val="FFB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6" name="Google Shape;296;p16"/>
          <p:cNvSpPr/>
          <p:nvPr/>
        </p:nvSpPr>
        <p:spPr>
          <a:xfrm>
            <a:off x="2764175" y="427551"/>
            <a:ext cx="1487400" cy="489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Analog Side Pins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97" name="Google Shape;297;p16"/>
          <p:cNvCxnSpPr>
            <a:stCxn id="296" idx="2"/>
          </p:cNvCxnSpPr>
          <p:nvPr/>
        </p:nvCxnSpPr>
        <p:spPr>
          <a:xfrm flipH="1">
            <a:off x="2068175" y="917151"/>
            <a:ext cx="1439700" cy="895500"/>
          </a:xfrm>
          <a:prstGeom prst="straightConnector1">
            <a:avLst/>
          </a:prstGeom>
          <a:noFill/>
          <a:ln w="38100" cap="flat" cmpd="sng">
            <a:solidFill>
              <a:srgbClr val="CCF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8" name="Google Shape;298;p16"/>
          <p:cNvSpPr/>
          <p:nvPr/>
        </p:nvSpPr>
        <p:spPr>
          <a:xfrm>
            <a:off x="3507863" y="4514475"/>
            <a:ext cx="1487400" cy="3873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Arduino Beetle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99" name="Google Shape;299;p16"/>
          <p:cNvSpPr/>
          <p:nvPr/>
        </p:nvSpPr>
        <p:spPr>
          <a:xfrm>
            <a:off x="5639353" y="3650000"/>
            <a:ext cx="658500" cy="3156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RPI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Software Ecosystem</a:t>
            </a:r>
            <a:endParaRPr sz="3600"/>
          </a:p>
        </p:txBody>
      </p:sp>
      <p:sp>
        <p:nvSpPr>
          <p:cNvPr id="305" name="Google Shape;305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306" name="Google Shape;306;p17"/>
          <p:cNvGrpSpPr/>
          <p:nvPr/>
        </p:nvGrpSpPr>
        <p:grpSpPr>
          <a:xfrm>
            <a:off x="210416" y="610094"/>
            <a:ext cx="349624" cy="331179"/>
            <a:chOff x="2583100" y="2973775"/>
            <a:chExt cx="461550" cy="437200"/>
          </a:xfrm>
        </p:grpSpPr>
        <p:sp>
          <p:nvSpPr>
            <p:cNvPr id="307" name="Google Shape;307;p17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9" name="Google Shape;309;p17"/>
          <p:cNvPicPr preferRelativeResize="0"/>
          <p:nvPr/>
        </p:nvPicPr>
        <p:blipFill rotWithShape="1">
          <a:blip r:embed="rId3">
            <a:alphaModFix/>
          </a:blip>
          <a:srcRect l="406" r="396"/>
          <a:stretch/>
        </p:blipFill>
        <p:spPr>
          <a:xfrm>
            <a:off x="1367005" y="1391150"/>
            <a:ext cx="5546621" cy="362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  <p:sp>
        <p:nvSpPr>
          <p:cNvPr id="333" name="Google Shape;333;p19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334" name="Google Shape;334;p19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335" name="Google Shape;335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9" name="Google Shape;339;p19" title="20181124 21434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850" y="1158775"/>
            <a:ext cx="5264711" cy="394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</Words>
  <Application>Microsoft Office PowerPoint</Application>
  <PresentationFormat>On-screen Show (16:9)</PresentationFormat>
  <Paragraphs>49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Roboto Condensed Light</vt:lpstr>
      <vt:lpstr>Arvo</vt:lpstr>
      <vt:lpstr>Arial</vt:lpstr>
      <vt:lpstr>Roboto Condensed</vt:lpstr>
      <vt:lpstr>Roboto Medium</vt:lpstr>
      <vt:lpstr>Salerio template</vt:lpstr>
      <vt:lpstr>The Sodamatic</vt:lpstr>
      <vt:lpstr>Design</vt:lpstr>
      <vt:lpstr>The Machine</vt:lpstr>
      <vt:lpstr>Hardware</vt:lpstr>
      <vt:lpstr>Electrical</vt:lpstr>
      <vt:lpstr>Software Ecosystem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Sodamatic</dc:title>
  <dc:creator>Ronak Parikh</dc:creator>
  <cp:lastModifiedBy>Ronak Parikh</cp:lastModifiedBy>
  <cp:revision>1</cp:revision>
  <dcterms:modified xsi:type="dcterms:W3CDTF">2019-01-06T22:07:16Z</dcterms:modified>
</cp:coreProperties>
</file>